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99FFCC"/>
    <a:srgbClr val="33CC33"/>
    <a:srgbClr val="0080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C228493-2613-4219-B563-B22F8C35AAA1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67EF3E-035C-483F-9D8B-00743A5A90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8154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BFDFEC-71D9-4F1B-AF83-2D8DD411342A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0038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C38B-F372-4080-8FCD-821C6449FE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988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2194-8F09-44E5-A608-881B0A80DF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337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228C5-08A9-47CC-82B4-106FA9F013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76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00C9C-38B8-44DB-8197-42930BDD0A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107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AC746-01CA-4507-90BD-4A307FB09B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451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428B-5507-48CD-A44F-A65748F96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4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F731C-02B1-4BE6-A9DD-9DBEAF99F0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52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4FD9E-DB26-406E-9033-82CBEAE9CB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1EB9E-49A1-4C0B-AC65-3A5B810363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439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78230-7067-4DEF-9610-D794619DAF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47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B70F-41DF-4377-865A-715F430434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460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6B8391-D276-4687-A379-F92B9A93C8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lay.google.com/store/apps/details?id=tk.toolkeys.mtoo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076" name="Picture 7" descr="Shablon_3_r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0825" y="698500"/>
            <a:ext cx="8642350" cy="5678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Условия использования нефинансового приложения, имеющегося в карточных продуктах Банка, в пропускных системах учреждения образования (далее - СКУД).</a:t>
            </a:r>
          </a:p>
          <a:p>
            <a:pPr algn="just">
              <a:defRPr/>
            </a:pP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54013" algn="just"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54013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Считыватели используемые в СКУД должны поддерживать возможность работать с протоколом обмена CRYPTO1 M1/M4 1K/4K - ISO/IEC 14443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Type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A (аналог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Mifare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Classic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  <a:p>
            <a:pPr indent="354013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Нефинансовое приложение содержит в себе предустановленный открытый идентификационный номер (UID-номер) и защищенную перезаписываемую память.</a:t>
            </a:r>
          </a:p>
          <a:p>
            <a:pPr indent="354013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Предустановленный UID-номер можно получить через считыватель и ПО используемое в СКУД, либо через специализированное мобильное приложение.</a:t>
            </a:r>
          </a:p>
          <a:p>
            <a:pPr indent="354013" algn="just"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54013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Например </a:t>
            </a:r>
            <a:r>
              <a:rPr lang="ru-RU" sz="1600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https://play.google.com/store/apps/details?id=tk.toolkeys.mtools</a:t>
            </a:r>
            <a:endParaRPr lang="ru-RU" sz="1600" dirty="0">
              <a:latin typeface="Times New Roman" panose="02020603050405020304" pitchFamily="18" charset="0"/>
            </a:endParaRPr>
          </a:p>
          <a:p>
            <a:pPr indent="354013" algn="just">
              <a:defRPr/>
            </a:pPr>
            <a:endParaRPr lang="ru-RU" sz="1600" dirty="0">
              <a:latin typeface="Times New Roman" panose="02020603050405020304" pitchFamily="18" charset="0"/>
            </a:endParaRPr>
          </a:p>
          <a:p>
            <a:pPr indent="354013" algn="just">
              <a:defRPr/>
            </a:pPr>
            <a:r>
              <a:rPr lang="ru-RU" sz="1600" dirty="0">
                <a:latin typeface="Times New Roman" panose="02020603050405020304" pitchFamily="18" charset="0"/>
              </a:rPr>
              <a:t>В дальнейшем необходимо произвести связку полученного UID-номера с данными об ученике и предоставить соответствующие уровни доступа в настройках СКУД.</a:t>
            </a:r>
          </a:p>
          <a:p>
            <a:pPr indent="354013" algn="just">
              <a:defRPr/>
            </a:pPr>
            <a:r>
              <a:rPr lang="ru-RU" sz="1600" dirty="0">
                <a:latin typeface="Times New Roman" panose="02020603050405020304" pitchFamily="18" charset="0"/>
              </a:rPr>
              <a:t>Использование перезаписываемой памяти позволяет организовать более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защищенное взаимодействие нефинансового приложения и СКУД. Память содержит в себе набор секторов в которые записывается идентификатор доступа, обмен с памятью ведется считывающим оборудованием по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криптозащищенному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протоколу (согласно шифрованию CRYPTO1). Доступ к памяти защищен, чтение и запись возможна только при наличии ключей доступа (ключи доступа к перезаписываемому сектору задаются администратором СКУД). </a:t>
            </a:r>
          </a:p>
          <a:p>
            <a:pPr indent="354013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Работу с памятью нефинансового приложения обеспечивает ПО используемое в организации СКУД.</a:t>
            </a:r>
            <a:endParaRPr lang="ru-RU" sz="1600" dirty="0"/>
          </a:p>
        </p:txBody>
      </p:sp>
      <p:pic>
        <p:nvPicPr>
          <p:cNvPr id="3078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865438"/>
            <a:ext cx="976312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250825" y="6392863"/>
            <a:ext cx="59769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1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1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180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Оформление по умолчанию</vt:lpstr>
      <vt:lpstr>Презентация PowerPoint</vt:lpstr>
    </vt:vector>
  </TitlesOfParts>
  <Company>JSSB Belarusbank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301</cp:revision>
  <dcterms:created xsi:type="dcterms:W3CDTF">2011-01-13T07:53:52Z</dcterms:created>
  <dcterms:modified xsi:type="dcterms:W3CDTF">2022-12-11T19:51:04Z</dcterms:modified>
</cp:coreProperties>
</file>